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34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Century Gothic" panose="020B0502020202020204" pitchFamily="34" charset="0"/>
      <p:regular r:id="rId8"/>
      <p:bold r:id="rId9"/>
      <p:italic r:id="rId10"/>
      <p:boldItalic r:id="rId11"/>
    </p:embeddedFont>
    <p:embeddedFont>
      <p:font typeface="Heebo Light" pitchFamily="2" charset="-79"/>
      <p:regular r:id="rId12"/>
    </p:embeddedFont>
    <p:embeddedFont>
      <p:font typeface="Montserrat" panose="00000500000000000000" pitchFamily="2" charset="0"/>
      <p:regular r:id="rId13"/>
      <p:bold r:id="rId14"/>
    </p:embeddedFont>
    <p:embeddedFont>
      <p:font typeface="Wingdings 3" panose="05040102010807070707" pitchFamily="18" charset="2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594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9683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2862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5431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1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2316481" y="4525409"/>
            <a:ext cx="8735579" cy="41060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64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64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612863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1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968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81716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8171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12643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3565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68229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3643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17806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87384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23068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8455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37811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62117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0907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62419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98421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4081276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6" y="3755137"/>
            <a:ext cx="4081274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11/13/2025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74994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13779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1" y="3203623"/>
            <a:ext cx="4842803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3081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857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  <p:sldLayoutId id="2147483752" r:id="rId18"/>
    <p:sldLayoutId id="2147483753" r:id="rId19"/>
    <p:sldLayoutId id="2147483754" r:id="rId20"/>
    <p:sldLayoutId id="2147483755" r:id="rId21"/>
    <p:sldLayoutId id="2147483756" r:id="rId22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941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Event Management System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280190" y="37518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Presented by: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36995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KYASA GOWTHAM (2410030138)</a:t>
            </a:r>
          </a:p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ANISH JADHAV(2410030188)</a:t>
            </a:r>
          </a:p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V.MUKESH(2410030320)</a:t>
            </a:r>
          </a:p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P.KARTHIKEYAN(2410030496)</a:t>
            </a:r>
          </a:p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G.KISHORE(2410030250)</a:t>
            </a:r>
          </a:p>
        </p:txBody>
      </p:sp>
      <p:sp>
        <p:nvSpPr>
          <p:cNvPr id="6" name="Text 3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2543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87240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3785"/>
            <a:ext cx="95461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/>
              <a:t>INTRODUCTION</a:t>
            </a:r>
          </a:p>
        </p:txBody>
      </p:sp>
      <p:sp>
        <p:nvSpPr>
          <p:cNvPr id="3" name="Text 1"/>
          <p:cNvSpPr/>
          <p:nvPr/>
        </p:nvSpPr>
        <p:spPr>
          <a:xfrm>
            <a:off x="793790" y="200679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Artificial Intelligence and Machine Learning are revolutionizing event management by automating key processes and personalizing attendee experiences.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50657"/>
            <a:ext cx="6244709" cy="1821537"/>
          </a:xfrm>
          <a:prstGeom prst="roundRect">
            <a:avLst>
              <a:gd name="adj" fmla="val 8032"/>
            </a:avLst>
          </a:prstGeom>
          <a:solidFill>
            <a:srgbClr val="0D0A2C">
              <a:alpha val="95000"/>
            </a:srgbClr>
          </a:solidFill>
          <a:ln w="30480">
            <a:solidFill>
              <a:srgbClr val="4A2C85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3350657"/>
            <a:ext cx="121920" cy="182153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42524" y="3607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Automation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4189095"/>
            <a:ext cx="563868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Streamlines marketing, registration, and engagement tasks.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399008"/>
            <a:ext cx="6244709" cy="1821537"/>
          </a:xfrm>
          <a:prstGeom prst="roundRect">
            <a:avLst>
              <a:gd name="adj" fmla="val 8032"/>
            </a:avLst>
          </a:prstGeom>
          <a:solidFill>
            <a:srgbClr val="0D0A2C">
              <a:alpha val="95000"/>
            </a:srgbClr>
          </a:solidFill>
          <a:ln w="30480">
            <a:solidFill>
              <a:srgbClr val="4A2C85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5399008"/>
            <a:ext cx="121920" cy="182153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142524" y="56563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ML Insights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1142524" y="6237446"/>
            <a:ext cx="563868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Analyzes attendee behavior and preferences for deeper understanding.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7599521" y="2057876"/>
            <a:ext cx="6244709" cy="1821537"/>
          </a:xfrm>
          <a:prstGeom prst="roundRect">
            <a:avLst>
              <a:gd name="adj" fmla="val 8032"/>
            </a:avLst>
          </a:prstGeom>
          <a:solidFill>
            <a:srgbClr val="0D0A2C">
              <a:alpha val="95000"/>
            </a:srgbClr>
          </a:solidFill>
          <a:ln w="30480">
            <a:solidFill>
              <a:srgbClr val="4A2C85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041" y="2057876"/>
            <a:ext cx="121920" cy="182153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948255" y="23151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Chatbot Support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948255" y="2896314"/>
            <a:ext cx="563868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Provides 24/7 assistance and personalized recommendations.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599521" y="4106228"/>
            <a:ext cx="6244709" cy="1458635"/>
          </a:xfrm>
          <a:prstGeom prst="roundRect">
            <a:avLst>
              <a:gd name="adj" fmla="val 10030"/>
            </a:avLst>
          </a:prstGeom>
          <a:solidFill>
            <a:srgbClr val="0D0A2C">
              <a:alpha val="95000"/>
            </a:srgbClr>
          </a:solidFill>
          <a:ln w="30480">
            <a:solidFill>
              <a:srgbClr val="4A2C85"/>
            </a:solidFill>
            <a:prstDash val="solid"/>
          </a:ln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9041" y="4106228"/>
            <a:ext cx="121920" cy="145863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948255" y="4363522"/>
            <a:ext cx="32423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Accessibility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948255" y="4944666"/>
            <a:ext cx="56386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Offers live captioning and translation services.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4502" y="953333"/>
            <a:ext cx="12868870" cy="691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b="1" dirty="0"/>
              <a:t>IDEA TO IMPLEMENT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502" y="2087404"/>
            <a:ext cx="553164" cy="55316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4502" y="2917150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Registration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74502" y="3395543"/>
            <a:ext cx="6402348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Personalized ticketing and session recommendations based on user profiles.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3432" y="2087404"/>
            <a:ext cx="553164" cy="55316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3432" y="2917150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Chatbot Support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7453432" y="3395543"/>
            <a:ext cx="6402467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Instant answers to FAQs and real-time attendee assistance.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502" y="4656892"/>
            <a:ext cx="553164" cy="55316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74502" y="548663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Predictive Analytics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774502" y="5965031"/>
            <a:ext cx="6402348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Optimized scheduling and resource allocation to prevent bottlenecks.</a:t>
            </a:r>
            <a:endParaRPr lang="en-US" sz="17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3432" y="4656892"/>
            <a:ext cx="553164" cy="55316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3432" y="5486638"/>
            <a:ext cx="2776061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Content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7453432" y="5965031"/>
            <a:ext cx="6402467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Generates marketing materials and post-event reports efficiently.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4108" y="565220"/>
            <a:ext cx="120170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/>
              <a:t>EXPECTED OUTCOME</a:t>
            </a:r>
          </a:p>
        </p:txBody>
      </p:sp>
      <p:sp>
        <p:nvSpPr>
          <p:cNvPr id="3" name="Text 1"/>
          <p:cNvSpPr/>
          <p:nvPr/>
        </p:nvSpPr>
        <p:spPr>
          <a:xfrm>
            <a:off x="524108" y="1955497"/>
            <a:ext cx="12197567" cy="6498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514350" indent="-514350">
              <a:buAutoNum type="arabicPeriod"/>
            </a:pPr>
            <a:r>
              <a:rPr lang="en-US" sz="3000" b="1" dirty="0"/>
              <a:t>Efficiency &amp; Automation</a:t>
            </a:r>
          </a:p>
          <a:p>
            <a:pPr marL="514350" indent="-514350">
              <a:buAutoNum type="arabicPeriod"/>
            </a:pPr>
            <a:endParaRPr lang="en-US" sz="3000" b="1" dirty="0"/>
          </a:p>
          <a:p>
            <a:r>
              <a:rPr lang="en-US" sz="2400" dirty="0"/>
              <a:t>The system helps schedule events, manage vendors, and keep track of guests automatically</a:t>
            </a:r>
          </a:p>
          <a:p>
            <a:r>
              <a:rPr lang="en-US" sz="2400" dirty="0"/>
              <a:t>Organizers don’t have to do everything manually—it assigns and tracks tasks smartly</a:t>
            </a:r>
          </a:p>
          <a:p>
            <a:r>
              <a:rPr lang="en-US" sz="2400" dirty="0"/>
              <a:t>Everyone involved gets real-time updates and reminders</a:t>
            </a:r>
          </a:p>
          <a:p>
            <a:endParaRPr lang="en-US" sz="2400" dirty="0"/>
          </a:p>
          <a:p>
            <a:r>
              <a:rPr lang="en-US" sz="3000" b="1" dirty="0"/>
              <a:t>2. Predictive Insights</a:t>
            </a:r>
          </a:p>
          <a:p>
            <a:endParaRPr lang="en-US" sz="3000" b="1" dirty="0"/>
          </a:p>
          <a:p>
            <a:r>
              <a:rPr lang="en-US" sz="2400" dirty="0"/>
              <a:t>It looks at past data to guess how many people will come</a:t>
            </a:r>
          </a:p>
          <a:p>
            <a:r>
              <a:rPr lang="en-US" sz="2400" dirty="0"/>
              <a:t>It helps plan for busy times and when some people might not show up</a:t>
            </a:r>
          </a:p>
          <a:p>
            <a:r>
              <a:rPr lang="en-US" sz="2400" dirty="0"/>
              <a:t>Organizers can better decide how to spend money and plan resources</a:t>
            </a:r>
          </a:p>
        </p:txBody>
      </p:sp>
      <p:sp>
        <p:nvSpPr>
          <p:cNvPr id="6" name="Text 4"/>
          <p:cNvSpPr/>
          <p:nvPr/>
        </p:nvSpPr>
        <p:spPr>
          <a:xfrm>
            <a:off x="4125278" y="313813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7456884" y="4660344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579839" y="4328808"/>
            <a:ext cx="465248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endParaRPr lang="en-US" sz="5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512564" y="733689"/>
            <a:ext cx="2928938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40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Work</a:t>
            </a:r>
            <a:endParaRPr lang="en-US" sz="4000" b="1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564" y="1757124"/>
            <a:ext cx="732234" cy="90249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91245" y="1903571"/>
            <a:ext cx="2703552" cy="228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Sentiment Analysis</a:t>
            </a:r>
            <a:endParaRPr lang="en-US" sz="2400" b="1" dirty="0"/>
          </a:p>
        </p:txBody>
      </p:sp>
      <p:sp>
        <p:nvSpPr>
          <p:cNvPr id="6" name="Text 3"/>
          <p:cNvSpPr/>
          <p:nvPr/>
        </p:nvSpPr>
        <p:spPr>
          <a:xfrm>
            <a:off x="1391245" y="2278856"/>
            <a:ext cx="5745361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00"/>
              </a:lnSpc>
            </a:pPr>
            <a:r>
              <a:rPr lang="en-US" sz="1600" dirty="0"/>
              <a:t>During an event, AI can instantly check how people are feeling by analyzing</a:t>
            </a:r>
          </a:p>
          <a:p>
            <a:pPr>
              <a:lnSpc>
                <a:spcPts val="1800"/>
              </a:lnSpc>
            </a:pPr>
            <a:r>
              <a:rPr lang="en-US" sz="1600" dirty="0"/>
              <a:t> things like facial expressions, voice tones, or messages. This helps organizers</a:t>
            </a:r>
          </a:p>
          <a:p>
            <a:pPr>
              <a:lnSpc>
                <a:spcPts val="1800"/>
              </a:lnSpc>
            </a:pPr>
            <a:r>
              <a:rPr lang="en-US" sz="1600" dirty="0"/>
              <a:t>quickly understand what’s working and make changes if needed to improve</a:t>
            </a:r>
          </a:p>
          <a:p>
            <a:pPr>
              <a:lnSpc>
                <a:spcPts val="1800"/>
              </a:lnSpc>
            </a:pPr>
            <a:r>
              <a:rPr lang="en-US" sz="1600" dirty="0"/>
              <a:t>the experience.</a:t>
            </a: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564" y="4326226"/>
            <a:ext cx="732234" cy="90249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91245" y="3582854"/>
            <a:ext cx="2881432" cy="228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2400" b="1" dirty="0">
              <a:solidFill>
                <a:srgbClr val="DCD7E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l">
              <a:lnSpc>
                <a:spcPts val="1800"/>
              </a:lnSpc>
              <a:buNone/>
            </a:pPr>
            <a:endParaRPr lang="en-US" sz="2400" b="1" dirty="0">
              <a:solidFill>
                <a:srgbClr val="DCD7E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l">
              <a:lnSpc>
                <a:spcPts val="1800"/>
              </a:lnSpc>
              <a:buNone/>
            </a:pPr>
            <a:endParaRPr lang="en-US" sz="2400" b="1" dirty="0">
              <a:solidFill>
                <a:srgbClr val="DCD7E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l">
              <a:lnSpc>
                <a:spcPts val="1800"/>
              </a:lnSpc>
              <a:buNone/>
            </a:pPr>
            <a:endParaRPr lang="en-US" sz="2400" b="1" dirty="0">
              <a:solidFill>
                <a:srgbClr val="DCD7E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l">
              <a:lnSpc>
                <a:spcPts val="1800"/>
              </a:lnSpc>
              <a:buNone/>
            </a:pPr>
            <a:r>
              <a:rPr lang="en-US" sz="2400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Dynamic Pricing &amp; Sponsorship</a:t>
            </a:r>
            <a:endParaRPr lang="en-US" sz="2400" b="1" dirty="0"/>
          </a:p>
        </p:txBody>
      </p:sp>
      <p:sp>
        <p:nvSpPr>
          <p:cNvPr id="9" name="Text 5"/>
          <p:cNvSpPr/>
          <p:nvPr/>
        </p:nvSpPr>
        <p:spPr>
          <a:xfrm>
            <a:off x="1399996" y="4900136"/>
            <a:ext cx="5745361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00"/>
              </a:lnSpc>
            </a:pPr>
            <a:r>
              <a:rPr lang="en-US" dirty="0"/>
              <a:t>AI adjusts prices based on demand so everyone gets a fair deal. </a:t>
            </a:r>
          </a:p>
          <a:p>
            <a:pPr>
              <a:lnSpc>
                <a:spcPts val="1800"/>
              </a:lnSpc>
            </a:pPr>
            <a:r>
              <a:rPr lang="en-US" dirty="0"/>
              <a:t>It also connects events with the best sponsors for maximum impact.</a:t>
            </a: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767" y="834807"/>
            <a:ext cx="4568072" cy="502886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4363417" y="6900963"/>
            <a:ext cx="4297442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44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</a:t>
            </a:r>
            <a:endParaRPr lang="en-US" sz="4400" b="1" dirty="0"/>
          </a:p>
        </p:txBody>
      </p:sp>
      <p:sp>
        <p:nvSpPr>
          <p:cNvPr id="16" name="Text 10"/>
          <p:cNvSpPr/>
          <p:nvPr/>
        </p:nvSpPr>
        <p:spPr>
          <a:xfrm>
            <a:off x="7501414" y="8926592"/>
            <a:ext cx="6624042" cy="234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Questions are welcome.</a:t>
            </a:r>
            <a:endParaRPr lang="en-US" sz="11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56</TotalTime>
  <Words>311</Words>
  <Application>Microsoft Office PowerPoint</Application>
  <PresentationFormat>Custom</PresentationFormat>
  <Paragraphs>58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Wingdings 3</vt:lpstr>
      <vt:lpstr>Montserrat</vt:lpstr>
      <vt:lpstr>Century Gothic</vt:lpstr>
      <vt:lpstr>Heebo Light</vt:lpstr>
      <vt:lpstr>Arial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GOWTHAM</dc:creator>
  <cp:lastModifiedBy>kyasa gowtham</cp:lastModifiedBy>
  <cp:revision>4</cp:revision>
  <dcterms:created xsi:type="dcterms:W3CDTF">2025-07-29T09:04:33Z</dcterms:created>
  <dcterms:modified xsi:type="dcterms:W3CDTF">2025-11-13T09:00:03Z</dcterms:modified>
</cp:coreProperties>
</file>